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</p:embeddedFont>
    <p:embeddedFont>
      <p:font typeface="Montserrat Bold" panose="00000800000000000000" charset="0"/>
      <p:regular r:id="rId11"/>
    </p:embeddedFont>
    <p:embeddedFont>
      <p:font typeface="Montserrat Medium" panose="00000600000000000000" pitchFamily="2" charset="0"/>
      <p:regular r:id="rId12"/>
    </p:embeddedFont>
    <p:embeddedFont>
      <p:font typeface="Montserrat Semi-Bold" panose="020B0604020202020204" charset="0"/>
      <p:regular r:id="rId13"/>
    </p:embeddedFont>
    <p:embeddedFont>
      <p:font typeface="TAN Pearl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3563" y="1833439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PROJECT 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7638449"/>
            <a:ext cx="11680874" cy="4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www.themealdb.com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7634" y="6751601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Recipe search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77634" y="5912378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732501" y="1928862"/>
            <a:ext cx="8822997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Requirement gathering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7066" y="5336554"/>
            <a:ext cx="2837456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 Must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468" y="5336554"/>
            <a:ext cx="360117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 Should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7066" y="6158879"/>
            <a:ext cx="2837456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the recipes found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8468" y="6158879"/>
            <a:ext cx="3195532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the results based on user criteria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the results based on user criteria (e.g. vegan / non-vegan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5336554"/>
            <a:ext cx="2943700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 Could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1930" y="6158879"/>
            <a:ext cx="3635425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recipe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5336554"/>
            <a:ext cx="3333114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 Won’t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58879"/>
            <a:ext cx="3333114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340"/>
              </a:lnSpc>
              <a:buFont typeface="Arial"/>
              <a:buChar char="•"/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Cross-reference the ingredient against the </a:t>
            </a:r>
            <a:r>
              <a:rPr lang="en-US" sz="1500" dirty="0" err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Edamam</a:t>
            </a: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nutrition analysis API</a:t>
            </a:r>
          </a:p>
          <a:p>
            <a:pPr algn="l">
              <a:lnSpc>
                <a:spcPts val="2340"/>
              </a:lnSpc>
            </a:pPr>
            <a:endParaRPr lang="en-US" sz="1500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572074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Work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4450" y="5359444"/>
            <a:ext cx="7707571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tool used: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Tasks assigned through Issues feature on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Everybody worked in separate branches and merged the code into main once done via PR</a:t>
            </a:r>
          </a:p>
          <a:p>
            <a:pPr algn="l">
              <a:lnSpc>
                <a:spcPts val="2564"/>
              </a:lnSpc>
            </a:pP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77422" y="14549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61239" y="197210"/>
            <a:ext cx="6998061" cy="2237678"/>
            <a:chOff x="0" y="0"/>
            <a:chExt cx="2342659" cy="7490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749081"/>
            </a:xfrm>
            <a:custGeom>
              <a:avLst/>
              <a:gdLst/>
              <a:ahLst/>
              <a:cxnLst/>
              <a:rect l="l" t="t" r="r" b="b"/>
              <a:pathLst>
                <a:path w="2342659" h="749081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32487"/>
                  </a:lnTo>
                  <a:cubicBezTo>
                    <a:pt x="2342659" y="741651"/>
                    <a:pt x="2335229" y="749081"/>
                    <a:pt x="2326064" y="749081"/>
                  </a:cubicBezTo>
                  <a:lnTo>
                    <a:pt x="16594" y="749081"/>
                  </a:lnTo>
                  <a:cubicBezTo>
                    <a:pt x="7430" y="749081"/>
                    <a:pt x="0" y="741651"/>
                    <a:pt x="0" y="732487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663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5219700"/>
            <a:ext cx="6998061" cy="2391958"/>
            <a:chOff x="0" y="0"/>
            <a:chExt cx="2342659" cy="8007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00728"/>
            </a:xfrm>
            <a:custGeom>
              <a:avLst/>
              <a:gdLst/>
              <a:ahLst/>
              <a:cxnLst/>
              <a:rect l="l" t="t" r="r" b="b"/>
              <a:pathLst>
                <a:path w="2342659" h="800728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84133"/>
                  </a:lnTo>
                  <a:cubicBezTo>
                    <a:pt x="2342659" y="793298"/>
                    <a:pt x="2335229" y="800728"/>
                    <a:pt x="2326064" y="800728"/>
                  </a:cubicBezTo>
                  <a:lnTo>
                    <a:pt x="16594" y="800728"/>
                  </a:lnTo>
                  <a:cubicBezTo>
                    <a:pt x="7430" y="800728"/>
                    <a:pt x="0" y="793298"/>
                    <a:pt x="0" y="784133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1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61239" y="7846422"/>
            <a:ext cx="6998061" cy="2285303"/>
            <a:chOff x="0" y="0"/>
            <a:chExt cx="2342659" cy="765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765024"/>
            </a:xfrm>
            <a:custGeom>
              <a:avLst/>
              <a:gdLst/>
              <a:ahLst/>
              <a:cxnLst/>
              <a:rect l="l" t="t" r="r" b="b"/>
              <a:pathLst>
                <a:path w="2342659" h="765024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48429"/>
                  </a:lnTo>
                  <a:cubicBezTo>
                    <a:pt x="2342659" y="757594"/>
                    <a:pt x="2335229" y="765024"/>
                    <a:pt x="2326064" y="765024"/>
                  </a:cubicBezTo>
                  <a:lnTo>
                    <a:pt x="16594" y="765024"/>
                  </a:lnTo>
                  <a:cubicBezTo>
                    <a:pt x="7430" y="765024"/>
                    <a:pt x="0" y="757594"/>
                    <a:pt x="0" y="74842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67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77422" y="5915091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7422" y="8433762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956" y="369934"/>
            <a:ext cx="4541267" cy="18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Margarita: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terminal based interaction / menu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meal</a:t>
            </a:r>
          </a:p>
          <a:p>
            <a:pPr marL="469106" lvl="1" indent="-234553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4658" y="5602675"/>
            <a:ext cx="4132127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Joanna: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features with search by main ingredient</a:t>
            </a:r>
          </a:p>
          <a:p>
            <a:pPr algn="l">
              <a:lnSpc>
                <a:spcPts val="3159"/>
              </a:lnSpc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159"/>
              </a:lnSpc>
              <a:spcBef>
                <a:spcPct val="0"/>
              </a:spcBef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04658" y="8021233"/>
            <a:ext cx="4132127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Nadia: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 and display meal detail on screen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by category: vegan / non-vegan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recipe names to a txt file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70764" y="2689405"/>
            <a:ext cx="6998061" cy="2292170"/>
            <a:chOff x="0" y="0"/>
            <a:chExt cx="2342659" cy="7673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2659" cy="767323"/>
            </a:xfrm>
            <a:custGeom>
              <a:avLst/>
              <a:gdLst/>
              <a:ahLst/>
              <a:cxnLst/>
              <a:rect l="l" t="t" r="r" b="b"/>
              <a:pathLst>
                <a:path w="2342659" h="767323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50728"/>
                  </a:lnTo>
                  <a:cubicBezTo>
                    <a:pt x="2342659" y="759893"/>
                    <a:pt x="2335229" y="767323"/>
                    <a:pt x="2326064" y="767323"/>
                  </a:cubicBezTo>
                  <a:lnTo>
                    <a:pt x="16594" y="767323"/>
                  </a:lnTo>
                  <a:cubicBezTo>
                    <a:pt x="7430" y="767323"/>
                    <a:pt x="0" y="759893"/>
                    <a:pt x="0" y="75072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E0A38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2342659" cy="68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56374" y="2765515"/>
            <a:ext cx="4685940" cy="221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 err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Orsi</a:t>
            </a: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meal details on screen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in user friendly way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integrated Nadia’s code into the menu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53622" y="338147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7422" y="9215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Margarita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670" y="1455558"/>
            <a:ext cx="9031330" cy="6265485"/>
          </a:xfrm>
          <a:custGeom>
            <a:avLst/>
            <a:gdLst/>
            <a:ahLst/>
            <a:cxnLst/>
            <a:rect l="l" t="t" r="r" b="b"/>
            <a:pathLst>
              <a:path w="9031330" h="6265485">
                <a:moveTo>
                  <a:pt x="0" y="0"/>
                </a:moveTo>
                <a:lnTo>
                  <a:pt x="9031330" y="0"/>
                </a:lnTo>
                <a:lnTo>
                  <a:pt x="9031330" y="6265485"/>
                </a:lnTo>
                <a:lnTo>
                  <a:pt x="0" y="626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71822">
            <a:off x="-2796205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Orsi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4736542"/>
            <a:ext cx="7707571" cy="44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learning basics of github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due to different level of experience / understanding someone else’s code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unicode problem faced during save to txt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ingredient and measure printing in a user-friendly format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Windows / Mac and Python 2.7 / 3  differences can cause issues in collaboration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Nadia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266</Words>
  <Application>Microsoft Office PowerPoint</Application>
  <PresentationFormat>Egyéni</PresentationFormat>
  <Paragraphs>80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6" baseType="lpstr">
      <vt:lpstr>Montserrat</vt:lpstr>
      <vt:lpstr>Calibri</vt:lpstr>
      <vt:lpstr>Montserrat Bold</vt:lpstr>
      <vt:lpstr>Montserrat Medium</vt:lpstr>
      <vt:lpstr>Montserrat Semi-Bold</vt:lpstr>
      <vt:lpstr>Arial</vt:lpstr>
      <vt:lpstr>TAN Pearl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cp:lastModifiedBy>Róbert Csík</cp:lastModifiedBy>
  <cp:revision>2</cp:revision>
  <dcterms:created xsi:type="dcterms:W3CDTF">2006-08-16T00:00:00Z</dcterms:created>
  <dcterms:modified xsi:type="dcterms:W3CDTF">2024-11-27T14:52:45Z</dcterms:modified>
  <dc:identifier>DAGXqcPVI7Y</dc:identifier>
</cp:coreProperties>
</file>